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60" r:id="rId5"/>
    <p:sldId id="307" r:id="rId6"/>
    <p:sldId id="273" r:id="rId7"/>
    <p:sldId id="271" r:id="rId8"/>
    <p:sldId id="310" r:id="rId9"/>
    <p:sldId id="300" r:id="rId10"/>
    <p:sldId id="302" r:id="rId11"/>
    <p:sldId id="306" r:id="rId12"/>
    <p:sldId id="264" r:id="rId13"/>
    <p:sldId id="312" r:id="rId14"/>
    <p:sldId id="301" r:id="rId15"/>
    <p:sldId id="308" r:id="rId16"/>
    <p:sldId id="305" r:id="rId17"/>
    <p:sldId id="314" r:id="rId18"/>
    <p:sldId id="313" r:id="rId19"/>
    <p:sldId id="309" r:id="rId20"/>
    <p:sldId id="311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0" autoAdjust="0"/>
    <p:restoredTop sz="95716" autoAdjust="0"/>
  </p:normalViewPr>
  <p:slideViewPr>
    <p:cSldViewPr snapToGrid="0">
      <p:cViewPr varScale="1">
        <p:scale>
          <a:sx n="112" d="100"/>
          <a:sy n="112" d="100"/>
        </p:scale>
        <p:origin x="9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jpeg"/><Relationship Id="rId7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8.jpg"/><Relationship Id="rId4" Type="http://schemas.openxmlformats.org/officeDocument/2006/relationships/image" Target="../media/image10.jpe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0.jpeg"/><Relationship Id="rId7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7297A-2BB3-4D70-847D-2BA2EC9EB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25483"/>
          <a:stretch/>
        </p:blipFill>
        <p:spPr>
          <a:xfrm>
            <a:off x="0" y="1909751"/>
            <a:ext cx="9144000" cy="47183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Software Tools </a:t>
            </a:r>
            <a:r>
              <a:rPr lang="en-US" sz="3600" b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 Translating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7" y="1109510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2" y="475056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914952" y="296430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5627" y="5085124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930345" y="5085124"/>
            <a:ext cx="397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translators must work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 steps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930346" y="3214874"/>
            <a:ext cx="381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one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checking resources included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930346" y="1431059"/>
            <a:ext cx="34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computer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Oral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53931" y="209184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440" y="3808766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4269254" y="4107063"/>
            <a:ext cx="144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Noto Sans Gothic" panose="020B0502040504020204" pitchFamily="34" charset="0"/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337FB-D0D8-6FD9-4F34-1A0615D8071B}"/>
              </a:ext>
            </a:extLst>
          </p:cNvPr>
          <p:cNvGrpSpPr/>
          <p:nvPr/>
        </p:nvGrpSpPr>
        <p:grpSpPr>
          <a:xfrm>
            <a:off x="6293498" y="911831"/>
            <a:ext cx="1089061" cy="1089061"/>
            <a:chOff x="2160141" y="3857945"/>
            <a:chExt cx="1089061" cy="10890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66C41E-5EEF-2DA5-B0A6-32F2E807CB06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32772B-800D-C122-6B3A-404E6275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7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163613" y="358824"/>
            <a:ext cx="3036138" cy="1337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57" y="1778000"/>
            <a:ext cx="2757086" cy="1724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887682" y="3568097"/>
            <a:ext cx="5588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1868" y="38651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4681682" y="684809"/>
            <a:ext cx="144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Noto Sans Gothic" panose="020B0502040504020204" pitchFamily="34" charset="0"/>
                <a:ea typeface="Noto Sans Gothic" panose="020B0502040504020204" pitchFamily="34" charset="0"/>
              </a:rPr>
              <a:t>Orature</a:t>
            </a:r>
          </a:p>
        </p:txBody>
      </p:sp>
      <p:pic>
        <p:nvPicPr>
          <p:cNvPr id="11" name="Picture 10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BE28FBF0-1F71-D7BB-856A-826DA28DB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r="17396"/>
          <a:stretch/>
        </p:blipFill>
        <p:spPr>
          <a:xfrm>
            <a:off x="3136529" y="3980653"/>
            <a:ext cx="3375140" cy="2699376"/>
          </a:xfrm>
          <a:prstGeom prst="rect">
            <a:avLst/>
          </a:prstGeom>
        </p:spPr>
      </p:pic>
      <p:pic>
        <p:nvPicPr>
          <p:cNvPr id="8" name="Picture 7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5786309F-B17C-C2F8-EC3B-E66846E98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t="7276" r="17803" b="5869"/>
          <a:stretch/>
        </p:blipFill>
        <p:spPr>
          <a:xfrm>
            <a:off x="3411682" y="1804623"/>
            <a:ext cx="2540000" cy="20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58076" y="1712075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4402" y="3547156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3256000" y="3845453"/>
            <a:ext cx="144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Noto Sans Gothic" panose="020B0502040504020204" pitchFamily="34" charset="0"/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5177481" y="1918989"/>
            <a:ext cx="294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must download audio source files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5177481" y="3657600"/>
            <a:ext cx="353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also be used for recording written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source files are built in</a:t>
            </a:r>
          </a:p>
        </p:txBody>
      </p: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127141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tool works best?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193185" y="665765"/>
            <a:ext cx="232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Consider: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694561" y="4475920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18149" y="3435448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to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86095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laptops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581137" y="5009943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literacy of translators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44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Noto Sans Gothic" panose="020B0502040504020204" pitchFamily="34" charset="0"/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2" y="6136957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Psalm 102:18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Benefits?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Challenges?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10852" y="444131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369621" y="2628352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708420" y="4082967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85" y="4995907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37CB-C702-7360-7236-B624CE7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2011363"/>
            <a:ext cx="2743200" cy="27432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408092" y="3782629"/>
            <a:ext cx="2743200" cy="2726591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WACS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8" y="2011363"/>
            <a:ext cx="2743200" cy="2743200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769825"/>
            <a:ext cx="6855588" cy="3687698"/>
            <a:chOff x="1236846" y="1712075"/>
            <a:chExt cx="6855588" cy="368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16200000" flipH="1">
              <a:off x="5676392" y="2130975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Formats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40721" y="4511472"/>
              <a:ext cx="10617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Written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system?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or</a:t>
            </a:r>
            <a:b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phone?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F98D6-CC22-00F5-C9AA-EAF3C82EF091}"/>
              </a:ext>
            </a:extLst>
          </p:cNvPr>
          <p:cNvSpPr txBox="1"/>
          <p:nvPr/>
        </p:nvSpPr>
        <p:spPr>
          <a:xfrm>
            <a:off x="2191869" y="3623638"/>
            <a:ext cx="4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Have you considered…?</a:t>
            </a:r>
          </a:p>
        </p:txBody>
      </p:sp>
    </p:spTree>
    <p:extLst>
      <p:ext uri="{BB962C8B-B14F-4D97-AF65-F5344CB8AC3E}">
        <p14:creationId xmlns:p14="http://schemas.microsoft.com/office/powerpoint/2010/main" val="414397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Written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7" y="2103437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17" y="4781944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4980325" y="3429000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2F7BA-267C-284F-5176-4C7BE0B222AD}"/>
              </a:ext>
            </a:extLst>
          </p:cNvPr>
          <p:cNvGrpSpPr/>
          <p:nvPr/>
        </p:nvGrpSpPr>
        <p:grpSpPr>
          <a:xfrm>
            <a:off x="6585413" y="818695"/>
            <a:ext cx="1089061" cy="1089061"/>
            <a:chOff x="5894798" y="3857944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937016-E26B-163F-407E-AB0F8CA36029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45B6D0-5A87-9F28-AEC6-B95C6ACD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229420" y="4949648"/>
            <a:ext cx="1930866" cy="11237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Included!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4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9D58DB-A232-446D-A8B0-E0892C9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3071880"/>
            <a:ext cx="4457034" cy="164461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Online Network</a:t>
            </a:r>
          </a:p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</a:rPr>
              <a:t>Checking Resources Available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AD12ED-B2A2-4B73-BF88-E1185ABE76F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2514</TotalTime>
  <Words>162</Words>
  <Application>Microsoft Macintosh PowerPoint</Application>
  <PresentationFormat>On-screen Show (4:3)</PresentationFormat>
  <Paragraphs>61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Noto Sans Gothic</vt:lpstr>
      <vt:lpstr>Office Theme</vt:lpstr>
      <vt:lpstr>PowerPoint Presentation</vt:lpstr>
      <vt:lpstr>PowerPoint Presentation</vt:lpstr>
      <vt:lpstr>bibleineverylanguage.org</vt:lpstr>
      <vt:lpstr>Translation Formats</vt:lpstr>
      <vt:lpstr>PowerPoint Presentation</vt:lpstr>
      <vt:lpstr>Free Technical Tools for  Written Translations</vt:lpstr>
      <vt:lpstr>PowerPoint Presentation</vt:lpstr>
      <vt:lpstr>PowerPoint Presentation</vt:lpstr>
      <vt:lpstr>PowerPoint Presentation</vt:lpstr>
      <vt:lpstr>PowerPoint Presentation</vt:lpstr>
      <vt:lpstr>Free Technical Tools for  Oral Translations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217</cp:revision>
  <dcterms:created xsi:type="dcterms:W3CDTF">2019-03-18T18:21:25Z</dcterms:created>
  <dcterms:modified xsi:type="dcterms:W3CDTF">2023-06-06T18:04:28Z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